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70" r:id="rId4"/>
    <p:sldId id="262" r:id="rId5"/>
    <p:sldId id="267" r:id="rId6"/>
    <p:sldId id="260" r:id="rId7"/>
    <p:sldId id="266" r:id="rId8"/>
    <p:sldId id="263" r:id="rId9"/>
    <p:sldId id="268" r:id="rId10"/>
    <p:sldId id="264" r:id="rId11"/>
    <p:sldId id="269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869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735AE7-DF2B-60BA-788A-B842E1A20C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328A5F-0241-3406-E629-4CF2D9DE9C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BE3339-6FA1-9821-4529-A9FEBCCAF7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29/09/2025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97DC0-E2D3-B34E-5A07-CAF82986B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443B78-F486-6DBC-5720-5CC409BE0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319540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5CC26D-8E32-4F3F-C380-702C874E08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6930C38-E141-BADA-5A4C-67229564C9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C0F5C3-CF7B-B424-755F-DFDD45156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29/09/2025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80B772-D802-32EB-C407-F93EAA61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7A25F5-20FD-5ABC-71E2-064C330FC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023499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478DAAD-33B7-38D2-8D07-D02B9D852F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DDDB50-5CE6-99C0-E37A-B5CF3EAD11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0A0AB7-8531-6238-F0A9-58393384E8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29/09/2025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ADA8B7-4FFC-EE5F-BE9D-C232F39E9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E3CEAD-FCCD-7CBD-AE45-1BBF692BE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505742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C4659-6C8C-11AA-E924-97B61E1E7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8F6567-AB73-8E2A-1D40-7D25A897B1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645015-8EC0-C78F-8840-AA17115B49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29/09/2025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E62E49-4C6D-93D9-5D4F-F36364C19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5534B6-9DA5-7927-320F-B5643F631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785114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70B18E-1E85-B3A7-ED48-68DC649A6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B28F60-EEFF-2C46-F276-85980F970A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B756FE-87D7-02C2-05C1-DF4ED00D4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29/09/2025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187978-2748-509A-FC23-7B423244E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FB762D-0A51-AB7C-AEA8-1A49B9AF4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606485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FC15C1-9EE2-3EFD-F100-DF1584ABF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BC8960-5553-641A-2A9E-E6C72FDB77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12132E-FF76-D8CA-2BA2-5E9DDC3271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712D27-CD64-B243-143A-2D7228109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29/09/2025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2934FD-A0FF-157E-D5F6-05BF0FFE5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F350EF-FC79-8060-2617-DB5C577663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820814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0EE1DB-2CEA-62B3-C70F-AF9B321BF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E32369-FD0F-99AA-E998-1109746F8E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ABDC2C-17A2-65C4-408E-37B5385603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0723D94-DBDF-D511-32F6-0F91F175EC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DDD3523-FC75-53DD-AAD7-13E04B87D2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BEDAF12-AFF8-C857-9816-0F65BD1D6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29/09/2025</a:t>
            </a:fld>
            <a:endParaRPr lang="en-A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841F997-84A6-D2AF-9F0E-ABCB13F85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262FA1D-B1AC-F5CD-8408-F712563995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756497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8DE0FB-38D4-A6CD-6F40-ECA36B80A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4E1575-455A-CE70-E67B-C000AD840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29/09/2025</a:t>
            </a:fld>
            <a:endParaRPr lang="en-A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4A5F33-4E1E-FEF7-48EF-64BA53FA2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AF996D-D64D-BAF5-4F51-AAE9461B5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390728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E4A0CB-B763-40EA-C749-55A8EE4A1E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29/09/2025</a:t>
            </a:fld>
            <a:endParaRPr lang="en-A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B93FA20-923C-B5A6-C799-52BA06034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FE8B81-0077-1DCB-C5D7-B9A742D8F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329186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620F15-84F5-A83B-364B-1D908A847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405D33-4D0B-5F84-A182-B21ED67504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F50E3A-024B-D02C-DE8B-A6F8EEA5FA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886335-BE2C-BC13-70F1-8F7756C5C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29/09/2025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CC60F4-E053-9741-1B51-8A6263B66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775044-9248-9B88-56CF-8F1759E76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916168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2EBCAB-9CBD-D7C4-9240-AA198D8EF7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C12237-C4E9-4DED-7EB9-1454238F7F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56B322-F65D-659C-08CA-063C91A4AC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50B22D-1216-9EA7-331C-0101A9E46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29/09/2025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407E9D-CFFF-F592-500D-73B3707F1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FD8C9E-4CF3-2834-221D-668DB76295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818535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B01DE9C-338C-5075-5744-5E62329047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C9D4C9-7B58-CC80-DB38-E363945D3B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304A28-43E8-2658-DBCD-30ECD44CEA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AB00E2E-5310-4A7E-9746-22F330A95850}" type="datetimeFigureOut">
              <a:rPr lang="en-AE" smtClean="0"/>
              <a:t>29/09/2025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696655-1942-9579-87F0-F0F407D2C2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E308FA-57F5-611E-F49E-ED1ECB52A7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934513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99950B-BC1A-C7DF-83E3-AA6444A387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7371" y="331594"/>
            <a:ext cx="11767051" cy="2682911"/>
          </a:xfrm>
        </p:spPr>
        <p:txBody>
          <a:bodyPr anchor="ctr">
            <a:noAutofit/>
          </a:bodyPr>
          <a:lstStyle/>
          <a:p>
            <a:pPr algn="l">
              <a:lnSpc>
                <a:spcPct val="120000"/>
              </a:lnSpc>
            </a:pPr>
            <a: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അളവില്ലാ സ്നേഹം യേശുവിന്‍ </a:t>
            </a:r>
            <a:br>
              <a:rPr lang="en-US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സ്നേഹം മാത്രം!</a:t>
            </a:r>
            <a:b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അതിരില്ലാ സ്നേഹം കുരിശിലെ</a:t>
            </a:r>
            <a:b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നിസ്തുല സ്നേഹം മാത്രം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4B8D97D-D1A7-0911-DDAA-738280CFE474}"/>
              </a:ext>
            </a:extLst>
          </p:cNvPr>
          <p:cNvSpPr txBox="1">
            <a:spLocks/>
          </p:cNvSpPr>
          <p:nvPr/>
        </p:nvSpPr>
        <p:spPr>
          <a:xfrm>
            <a:off x="347371" y="2602522"/>
            <a:ext cx="11611896" cy="32908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 err="1"/>
              <a:t>Alavillaa</a:t>
            </a:r>
            <a:r>
              <a:rPr lang="en-US" sz="4000" b="1" dirty="0"/>
              <a:t> </a:t>
            </a:r>
            <a:r>
              <a:rPr lang="en-US" sz="4000" b="1" dirty="0" err="1"/>
              <a:t>sneham</a:t>
            </a:r>
            <a:r>
              <a:rPr lang="en-US" sz="4000" b="1" dirty="0"/>
              <a:t> </a:t>
            </a:r>
            <a:r>
              <a:rPr lang="en-US" sz="4000" b="1" dirty="0" err="1"/>
              <a:t>yeshuvin</a:t>
            </a:r>
            <a:r>
              <a:rPr lang="en-US" sz="4000" b="1" dirty="0"/>
              <a:t> </a:t>
            </a:r>
            <a:r>
              <a:rPr lang="en-US" sz="4000" b="1" dirty="0" err="1"/>
              <a:t>sneham</a:t>
            </a:r>
            <a:r>
              <a:rPr lang="en-US" sz="4000" b="1" dirty="0"/>
              <a:t> </a:t>
            </a:r>
          </a:p>
          <a:p>
            <a:pPr algn="l"/>
            <a:r>
              <a:rPr lang="en-US" sz="4000" b="1" dirty="0" err="1"/>
              <a:t>maathram</a:t>
            </a:r>
            <a:r>
              <a:rPr lang="en-US" sz="4000" b="1" dirty="0"/>
              <a:t>!</a:t>
            </a:r>
          </a:p>
          <a:p>
            <a:pPr algn="l"/>
            <a:r>
              <a:rPr lang="en-US" sz="4000" b="1" dirty="0" err="1"/>
              <a:t>Athirillaa</a:t>
            </a:r>
            <a:r>
              <a:rPr lang="en-US" sz="4000" b="1" dirty="0"/>
              <a:t> </a:t>
            </a:r>
            <a:r>
              <a:rPr lang="en-US" sz="4000" b="1" dirty="0" err="1"/>
              <a:t>sneham</a:t>
            </a:r>
            <a:r>
              <a:rPr lang="en-US" sz="4000" b="1" dirty="0"/>
              <a:t> </a:t>
            </a:r>
            <a:r>
              <a:rPr lang="en-US" sz="4000" b="1" dirty="0" err="1"/>
              <a:t>kurishile</a:t>
            </a:r>
            <a:endParaRPr lang="en-US" sz="4000" b="1" dirty="0"/>
          </a:p>
          <a:p>
            <a:pPr algn="l"/>
            <a:r>
              <a:rPr lang="en-US" sz="4000" b="1" dirty="0"/>
              <a:t>Nisthula </a:t>
            </a:r>
            <a:r>
              <a:rPr lang="en-US" sz="4000" b="1" dirty="0" err="1"/>
              <a:t>sneham</a:t>
            </a:r>
            <a:r>
              <a:rPr lang="en-US" sz="4000" b="1" dirty="0"/>
              <a:t> </a:t>
            </a:r>
            <a:r>
              <a:rPr lang="en-US" sz="4000" b="1" dirty="0" err="1"/>
              <a:t>maathram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41748372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086884-50AA-C128-91C2-71BDEC3997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F07414-4A5E-4134-FB72-3135331538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4707" y="361739"/>
            <a:ext cx="11611896" cy="2162909"/>
          </a:xfrm>
        </p:spPr>
        <p:txBody>
          <a:bodyPr anchor="b">
            <a:noAutofit/>
          </a:bodyPr>
          <a:lstStyle/>
          <a:p>
            <a:pPr algn="l">
              <a:lnSpc>
                <a:spcPct val="120000"/>
              </a:lnSpc>
            </a:pPr>
            <a: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നാളുകള്‍ തീര്‍ന്നിടുമ്പോള്‍ നാഥനെ </a:t>
            </a:r>
            <a:br>
              <a:rPr lang="en-US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കണ്ടിടുമ്പോള്‍</a:t>
            </a:r>
            <a:b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തന്‍സ്നേഹഭാരം തിങ്ങിയെന്നുള്ളില്‍</a:t>
            </a:r>
            <a:b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തൃപ്പാദേ വീണു ചുംബിക്കും ഞാന്‍- 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E0D8F84F-E3F1-17B4-1F22-3A7E2071E45F}"/>
              </a:ext>
            </a:extLst>
          </p:cNvPr>
          <p:cNvSpPr txBox="1">
            <a:spLocks/>
          </p:cNvSpPr>
          <p:nvPr/>
        </p:nvSpPr>
        <p:spPr>
          <a:xfrm>
            <a:off x="374707" y="2764344"/>
            <a:ext cx="11611896" cy="27360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 err="1"/>
              <a:t>Naalukal</a:t>
            </a:r>
            <a:r>
              <a:rPr lang="en-US" sz="4000" b="1" dirty="0"/>
              <a:t> </a:t>
            </a:r>
            <a:r>
              <a:rPr lang="en-US" sz="4000" b="1" dirty="0" err="1"/>
              <a:t>theernnidumbol</a:t>
            </a:r>
            <a:r>
              <a:rPr lang="en-US" sz="4000" b="1" dirty="0"/>
              <a:t> </a:t>
            </a:r>
            <a:r>
              <a:rPr lang="en-US" sz="4000" b="1" dirty="0" err="1"/>
              <a:t>naadhane</a:t>
            </a:r>
            <a:r>
              <a:rPr lang="en-US" sz="4000" b="1" dirty="0"/>
              <a:t> </a:t>
            </a:r>
          </a:p>
          <a:p>
            <a:pPr algn="l"/>
            <a:r>
              <a:rPr lang="en-US" sz="4000" b="1" dirty="0" err="1"/>
              <a:t>kandidumbol</a:t>
            </a:r>
            <a:endParaRPr lang="en-US" sz="4000" b="1" dirty="0"/>
          </a:p>
          <a:p>
            <a:pPr algn="l"/>
            <a:r>
              <a:rPr lang="en-US" sz="4000" b="1" dirty="0"/>
              <a:t>Than </a:t>
            </a:r>
            <a:r>
              <a:rPr lang="en-US" sz="4000" b="1" dirty="0" err="1"/>
              <a:t>sneha</a:t>
            </a:r>
            <a:r>
              <a:rPr lang="en-US" sz="4000" b="1" dirty="0"/>
              <a:t> </a:t>
            </a:r>
            <a:r>
              <a:rPr lang="en-US" sz="4000" b="1" dirty="0" err="1"/>
              <a:t>bhaaram</a:t>
            </a:r>
            <a:r>
              <a:rPr lang="en-US" sz="4000" b="1" dirty="0"/>
              <a:t> </a:t>
            </a:r>
            <a:r>
              <a:rPr lang="en-US" sz="4000" b="1" dirty="0" err="1"/>
              <a:t>thingiyennullil</a:t>
            </a:r>
            <a:endParaRPr lang="en-US" sz="4000" b="1" dirty="0"/>
          </a:p>
          <a:p>
            <a:pPr algn="l"/>
            <a:r>
              <a:rPr lang="en-US" sz="4000" b="1" dirty="0" err="1"/>
              <a:t>Thruppaade</a:t>
            </a:r>
            <a:r>
              <a:rPr lang="en-US" sz="4000" b="1" dirty="0"/>
              <a:t> </a:t>
            </a:r>
            <a:r>
              <a:rPr lang="en-US" sz="4000" b="1" dirty="0" err="1"/>
              <a:t>veenu</a:t>
            </a:r>
            <a:r>
              <a:rPr lang="en-US" sz="4000" b="1" dirty="0"/>
              <a:t> </a:t>
            </a:r>
            <a:r>
              <a:rPr lang="en-US" sz="4000" b="1" dirty="0" err="1"/>
              <a:t>chumbikkum</a:t>
            </a:r>
            <a:r>
              <a:rPr lang="en-US" sz="4000" b="1" dirty="0"/>
              <a:t> </a:t>
            </a:r>
            <a:r>
              <a:rPr lang="en-US" sz="4000" b="1" dirty="0" err="1"/>
              <a:t>njaan</a:t>
            </a:r>
            <a:endParaRPr lang="en-AE" sz="3600" b="1" i="1" dirty="0"/>
          </a:p>
        </p:txBody>
      </p:sp>
    </p:spTree>
    <p:extLst>
      <p:ext uri="{BB962C8B-B14F-4D97-AF65-F5344CB8AC3E}">
        <p14:creationId xmlns:p14="http://schemas.microsoft.com/office/powerpoint/2010/main" val="40895099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2BBBBB-2D7C-E0FE-D138-6416DC8356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BE62CC-2187-3DFD-7ECE-13D09E1C70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7371" y="331594"/>
            <a:ext cx="11767051" cy="2682911"/>
          </a:xfrm>
        </p:spPr>
        <p:txBody>
          <a:bodyPr anchor="ctr">
            <a:noAutofit/>
          </a:bodyPr>
          <a:lstStyle/>
          <a:p>
            <a:pPr algn="l">
              <a:lnSpc>
                <a:spcPct val="120000"/>
              </a:lnSpc>
            </a:pPr>
            <a:r>
              <a:rPr lang="ml-IN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അളവില്ലാ സ്നേഹം യേശുവിന്‍ </a:t>
            </a:r>
            <a:br>
              <a:rPr lang="en-US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സ്നേഹം മാത്രം!</a:t>
            </a:r>
            <a:br>
              <a:rPr lang="ml-IN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അതിരില്ലാ സ്നേഹം കുരിശിലെ</a:t>
            </a:r>
            <a:br>
              <a:rPr lang="ml-IN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നിസ്തുല സ്നേഹം മാത്രം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75EDEF4-6828-2299-0984-6867F46E0FA0}"/>
              </a:ext>
            </a:extLst>
          </p:cNvPr>
          <p:cNvSpPr txBox="1">
            <a:spLocks/>
          </p:cNvSpPr>
          <p:nvPr/>
        </p:nvSpPr>
        <p:spPr>
          <a:xfrm>
            <a:off x="347371" y="2602522"/>
            <a:ext cx="11611896" cy="32908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i="1" dirty="0" err="1"/>
              <a:t>Alavillaa</a:t>
            </a:r>
            <a:r>
              <a:rPr lang="en-US" sz="4000" b="1" i="1" dirty="0"/>
              <a:t> </a:t>
            </a:r>
            <a:r>
              <a:rPr lang="en-US" sz="4000" b="1" i="1" dirty="0" err="1"/>
              <a:t>sneham</a:t>
            </a:r>
            <a:r>
              <a:rPr lang="en-US" sz="4000" b="1" i="1" dirty="0"/>
              <a:t> </a:t>
            </a:r>
            <a:r>
              <a:rPr lang="en-US" sz="4000" b="1" i="1" dirty="0" err="1"/>
              <a:t>yeshuvin</a:t>
            </a:r>
            <a:r>
              <a:rPr lang="en-US" sz="4000" b="1" i="1" dirty="0"/>
              <a:t> </a:t>
            </a:r>
            <a:r>
              <a:rPr lang="en-US" sz="4000" b="1" i="1" dirty="0" err="1"/>
              <a:t>sneham</a:t>
            </a:r>
            <a:r>
              <a:rPr lang="en-US" sz="4000" b="1" i="1" dirty="0"/>
              <a:t> </a:t>
            </a:r>
          </a:p>
          <a:p>
            <a:pPr algn="l"/>
            <a:r>
              <a:rPr lang="en-US" sz="4000" b="1" i="1" dirty="0" err="1"/>
              <a:t>maathram</a:t>
            </a:r>
            <a:r>
              <a:rPr lang="en-US" sz="4000" b="1" i="1" dirty="0"/>
              <a:t>!</a:t>
            </a:r>
          </a:p>
          <a:p>
            <a:pPr algn="l"/>
            <a:r>
              <a:rPr lang="en-US" sz="4000" b="1" i="1" dirty="0" err="1"/>
              <a:t>Athirillaa</a:t>
            </a:r>
            <a:r>
              <a:rPr lang="en-US" sz="4000" b="1" i="1" dirty="0"/>
              <a:t> </a:t>
            </a:r>
            <a:r>
              <a:rPr lang="en-US" sz="4000" b="1" i="1" dirty="0" err="1"/>
              <a:t>sneham</a:t>
            </a:r>
            <a:r>
              <a:rPr lang="en-US" sz="4000" b="1" i="1" dirty="0"/>
              <a:t> </a:t>
            </a:r>
            <a:r>
              <a:rPr lang="en-US" sz="4000" b="1" i="1" dirty="0" err="1"/>
              <a:t>kurishile</a:t>
            </a:r>
            <a:endParaRPr lang="en-US" sz="4000" b="1" i="1" dirty="0"/>
          </a:p>
          <a:p>
            <a:pPr algn="l"/>
            <a:r>
              <a:rPr lang="en-US" sz="4000" b="1" i="1" dirty="0"/>
              <a:t>Nisthula </a:t>
            </a:r>
            <a:r>
              <a:rPr lang="en-US" sz="4000" b="1" i="1" dirty="0" err="1"/>
              <a:t>sneham</a:t>
            </a:r>
            <a:r>
              <a:rPr lang="en-US" sz="4000" b="1" i="1" dirty="0"/>
              <a:t> </a:t>
            </a:r>
            <a:r>
              <a:rPr lang="en-US" sz="4000" b="1" i="1" dirty="0" err="1"/>
              <a:t>maathram</a:t>
            </a:r>
            <a:endParaRPr lang="en-US" sz="4000" b="1" i="1" dirty="0"/>
          </a:p>
        </p:txBody>
      </p:sp>
    </p:spTree>
    <p:extLst>
      <p:ext uri="{BB962C8B-B14F-4D97-AF65-F5344CB8AC3E}">
        <p14:creationId xmlns:p14="http://schemas.microsoft.com/office/powerpoint/2010/main" val="19367963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4DF5A6-8124-6B04-B37F-372C2CDABE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7A5911-9754-77EA-4705-8DF59091FB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4707" y="411981"/>
            <a:ext cx="11611896" cy="2162909"/>
          </a:xfrm>
        </p:spPr>
        <p:txBody>
          <a:bodyPr anchor="b">
            <a:noAutofit/>
          </a:bodyPr>
          <a:lstStyle/>
          <a:p>
            <a:pPr algn="l">
              <a:lnSpc>
                <a:spcPct val="120000"/>
              </a:lnSpc>
            </a:pPr>
            <a: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ആഴിയുമാകാശവും ഊഴിയും </a:t>
            </a:r>
            <a:br>
              <a:rPr lang="en-US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നിര്‍മ്മിച്ചവന്‍</a:t>
            </a:r>
            <a:b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പാപിയാമെന്നെ സ്നേഹിച്ചു ക്രൂശില്‍</a:t>
            </a:r>
            <a:b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പ്രാണനും തന്നു രക്ഷിച്ചല്ലോ!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C853A36-D728-BF59-D1CA-DDCBFBBC240E}"/>
              </a:ext>
            </a:extLst>
          </p:cNvPr>
          <p:cNvSpPr txBox="1">
            <a:spLocks/>
          </p:cNvSpPr>
          <p:nvPr/>
        </p:nvSpPr>
        <p:spPr>
          <a:xfrm>
            <a:off x="374707" y="2754295"/>
            <a:ext cx="11611896" cy="27360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 err="1"/>
              <a:t>Aazhiyum</a:t>
            </a:r>
            <a:r>
              <a:rPr lang="en-US" sz="4000" b="1" dirty="0"/>
              <a:t> </a:t>
            </a:r>
            <a:r>
              <a:rPr lang="en-US" sz="4000" b="1" dirty="0" err="1"/>
              <a:t>aakashavum</a:t>
            </a:r>
            <a:r>
              <a:rPr lang="en-US" sz="4000" b="1" dirty="0"/>
              <a:t> </a:t>
            </a:r>
            <a:r>
              <a:rPr lang="en-US" sz="4000" b="1" dirty="0" err="1"/>
              <a:t>uzhiyum</a:t>
            </a:r>
            <a:r>
              <a:rPr lang="en-US" sz="4000" b="1" dirty="0"/>
              <a:t> </a:t>
            </a:r>
          </a:p>
          <a:p>
            <a:pPr algn="l"/>
            <a:r>
              <a:rPr lang="en-US" sz="4000" b="1" dirty="0" err="1"/>
              <a:t>nirmmichavan</a:t>
            </a:r>
            <a:endParaRPr lang="en-US" sz="4000" b="1" dirty="0"/>
          </a:p>
          <a:p>
            <a:pPr algn="l"/>
            <a:r>
              <a:rPr lang="en-US" sz="4000" b="1" dirty="0" err="1"/>
              <a:t>Paapiyaamenne</a:t>
            </a:r>
            <a:r>
              <a:rPr lang="en-US" sz="4000" b="1" dirty="0"/>
              <a:t> </a:t>
            </a:r>
            <a:r>
              <a:rPr lang="en-US" sz="4000" b="1" dirty="0" err="1"/>
              <a:t>snehichu</a:t>
            </a:r>
            <a:r>
              <a:rPr lang="en-US" sz="4000" b="1" dirty="0"/>
              <a:t> </a:t>
            </a:r>
            <a:r>
              <a:rPr lang="en-US" sz="4000" b="1" dirty="0" err="1"/>
              <a:t>krooshil</a:t>
            </a:r>
            <a:endParaRPr lang="en-US" sz="4000" b="1" dirty="0"/>
          </a:p>
          <a:p>
            <a:pPr algn="l"/>
            <a:r>
              <a:rPr lang="en-US" sz="4000" b="1" dirty="0" err="1"/>
              <a:t>Praananum</a:t>
            </a:r>
            <a:r>
              <a:rPr lang="en-US" sz="4000" b="1" dirty="0"/>
              <a:t> </a:t>
            </a:r>
            <a:r>
              <a:rPr lang="en-US" sz="4000" b="1" dirty="0" err="1"/>
              <a:t>thannu</a:t>
            </a:r>
            <a:r>
              <a:rPr lang="en-US" sz="4000" b="1" dirty="0"/>
              <a:t> </a:t>
            </a:r>
            <a:r>
              <a:rPr lang="en-US" sz="4000" b="1" dirty="0" err="1"/>
              <a:t>rakshichello</a:t>
            </a:r>
            <a:r>
              <a:rPr lang="en-US" sz="4000" b="1" dirty="0"/>
              <a:t>-</a:t>
            </a:r>
            <a:endParaRPr lang="en-AE" sz="3600" b="1" i="1" dirty="0"/>
          </a:p>
        </p:txBody>
      </p:sp>
    </p:spTree>
    <p:extLst>
      <p:ext uri="{BB962C8B-B14F-4D97-AF65-F5344CB8AC3E}">
        <p14:creationId xmlns:p14="http://schemas.microsoft.com/office/powerpoint/2010/main" val="1608762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BC72E6-709F-B3EC-738B-FF0942CFAE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BF53AC-B53C-633E-3CD4-A73F704CDB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7371" y="331594"/>
            <a:ext cx="11767051" cy="2682911"/>
          </a:xfrm>
        </p:spPr>
        <p:txBody>
          <a:bodyPr anchor="ctr">
            <a:noAutofit/>
          </a:bodyPr>
          <a:lstStyle/>
          <a:p>
            <a:pPr algn="l">
              <a:lnSpc>
                <a:spcPct val="120000"/>
              </a:lnSpc>
            </a:pPr>
            <a:r>
              <a:rPr lang="ml-IN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അളവില്ലാ സ്നേഹം യേശുവിന്‍ </a:t>
            </a:r>
            <a:br>
              <a:rPr lang="en-US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സ്നേഹം മാത്രം!</a:t>
            </a:r>
            <a:br>
              <a:rPr lang="ml-IN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അതിരില്ലാ സ്നേഹം കുരിശിലെ</a:t>
            </a:r>
            <a:br>
              <a:rPr lang="ml-IN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നിസ്തുല സ്നേഹം മാത്രം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E814668-8B83-0290-87CF-4A6642C77AC6}"/>
              </a:ext>
            </a:extLst>
          </p:cNvPr>
          <p:cNvSpPr txBox="1">
            <a:spLocks/>
          </p:cNvSpPr>
          <p:nvPr/>
        </p:nvSpPr>
        <p:spPr>
          <a:xfrm>
            <a:off x="347371" y="2602522"/>
            <a:ext cx="11611896" cy="32908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i="1" dirty="0" err="1"/>
              <a:t>Alavillaa</a:t>
            </a:r>
            <a:r>
              <a:rPr lang="en-US" sz="4000" b="1" i="1" dirty="0"/>
              <a:t> </a:t>
            </a:r>
            <a:r>
              <a:rPr lang="en-US" sz="4000" b="1" i="1" dirty="0" err="1"/>
              <a:t>sneham</a:t>
            </a:r>
            <a:r>
              <a:rPr lang="en-US" sz="4000" b="1" i="1" dirty="0"/>
              <a:t> </a:t>
            </a:r>
            <a:r>
              <a:rPr lang="en-US" sz="4000" b="1" i="1" dirty="0" err="1"/>
              <a:t>yeshuvin</a:t>
            </a:r>
            <a:r>
              <a:rPr lang="en-US" sz="4000" b="1" i="1" dirty="0"/>
              <a:t> </a:t>
            </a:r>
            <a:r>
              <a:rPr lang="en-US" sz="4000" b="1" i="1" dirty="0" err="1"/>
              <a:t>sneham</a:t>
            </a:r>
            <a:r>
              <a:rPr lang="en-US" sz="4000" b="1" i="1" dirty="0"/>
              <a:t> </a:t>
            </a:r>
          </a:p>
          <a:p>
            <a:pPr algn="l"/>
            <a:r>
              <a:rPr lang="en-US" sz="4000" b="1" i="1" dirty="0" err="1"/>
              <a:t>maathram</a:t>
            </a:r>
            <a:r>
              <a:rPr lang="en-US" sz="4000" b="1" i="1" dirty="0"/>
              <a:t>!</a:t>
            </a:r>
          </a:p>
          <a:p>
            <a:pPr algn="l"/>
            <a:r>
              <a:rPr lang="en-US" sz="4000" b="1" i="1" dirty="0" err="1"/>
              <a:t>Athirillaa</a:t>
            </a:r>
            <a:r>
              <a:rPr lang="en-US" sz="4000" b="1" i="1" dirty="0"/>
              <a:t> </a:t>
            </a:r>
            <a:r>
              <a:rPr lang="en-US" sz="4000" b="1" i="1" dirty="0" err="1"/>
              <a:t>sneham</a:t>
            </a:r>
            <a:r>
              <a:rPr lang="en-US" sz="4000" b="1" i="1" dirty="0"/>
              <a:t> </a:t>
            </a:r>
            <a:r>
              <a:rPr lang="en-US" sz="4000" b="1" i="1" dirty="0" err="1"/>
              <a:t>kurishile</a:t>
            </a:r>
            <a:endParaRPr lang="en-US" sz="4000" b="1" i="1" dirty="0"/>
          </a:p>
          <a:p>
            <a:pPr algn="l"/>
            <a:r>
              <a:rPr lang="en-US" sz="4000" b="1" i="1" dirty="0"/>
              <a:t>Nisthula </a:t>
            </a:r>
            <a:r>
              <a:rPr lang="en-US" sz="4000" b="1" i="1" dirty="0" err="1"/>
              <a:t>sneham</a:t>
            </a:r>
            <a:r>
              <a:rPr lang="en-US" sz="4000" b="1" i="1" dirty="0"/>
              <a:t> </a:t>
            </a:r>
            <a:r>
              <a:rPr lang="en-US" sz="4000" b="1" i="1" dirty="0" err="1"/>
              <a:t>maathram</a:t>
            </a:r>
            <a:endParaRPr lang="en-US" sz="4000" b="1" i="1" dirty="0"/>
          </a:p>
        </p:txBody>
      </p:sp>
    </p:spTree>
    <p:extLst>
      <p:ext uri="{BB962C8B-B14F-4D97-AF65-F5344CB8AC3E}">
        <p14:creationId xmlns:p14="http://schemas.microsoft.com/office/powerpoint/2010/main" val="24616151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049C1D-4656-5D98-AA5A-BE1D99C502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45E65C-E89F-E2F4-8070-6F2C6FCB1D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4707" y="411981"/>
            <a:ext cx="11611896" cy="2162909"/>
          </a:xfrm>
        </p:spPr>
        <p:txBody>
          <a:bodyPr anchor="b">
            <a:noAutofit/>
          </a:bodyPr>
          <a:lstStyle/>
          <a:p>
            <a:pPr algn="l">
              <a:lnSpc>
                <a:spcPct val="120000"/>
              </a:lnSpc>
            </a:pPr>
            <a: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വീഴ്ചകള്‍ ജീവിതത്തില്‍ വന്നാലും </a:t>
            </a:r>
            <a:br>
              <a:rPr lang="en-US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കൈവിടാതെ</a:t>
            </a:r>
            <a:b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രക്ഷകന്‍ കാത്തു നിത്യവുമെന്നെ</a:t>
            </a:r>
            <a:b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താങ്ങി നടത്തും അത്ഭുതമായ്-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8B9C2B7-7B65-E153-78C7-AA82DE9AADE0}"/>
              </a:ext>
            </a:extLst>
          </p:cNvPr>
          <p:cNvSpPr txBox="1">
            <a:spLocks/>
          </p:cNvSpPr>
          <p:nvPr/>
        </p:nvSpPr>
        <p:spPr>
          <a:xfrm>
            <a:off x="374707" y="2784441"/>
            <a:ext cx="11611896" cy="27360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 err="1"/>
              <a:t>Veezhchakal</a:t>
            </a:r>
            <a:r>
              <a:rPr lang="en-US" sz="4000" b="1" dirty="0"/>
              <a:t> </a:t>
            </a:r>
            <a:r>
              <a:rPr lang="en-US" sz="4000" b="1" dirty="0" err="1"/>
              <a:t>jeevithathil</a:t>
            </a:r>
            <a:r>
              <a:rPr lang="en-US" sz="4000" b="1" dirty="0"/>
              <a:t> </a:t>
            </a:r>
            <a:r>
              <a:rPr lang="en-US" sz="4000" b="1" dirty="0" err="1"/>
              <a:t>vannaalum</a:t>
            </a:r>
            <a:r>
              <a:rPr lang="en-US" sz="4000" b="1" dirty="0"/>
              <a:t> </a:t>
            </a:r>
          </a:p>
          <a:p>
            <a:pPr algn="l"/>
            <a:r>
              <a:rPr lang="en-US" sz="4000" b="1" dirty="0" err="1"/>
              <a:t>kaividaathe</a:t>
            </a:r>
            <a:endParaRPr lang="en-US" sz="4000" b="1" dirty="0"/>
          </a:p>
          <a:p>
            <a:pPr algn="l"/>
            <a:r>
              <a:rPr lang="en-US" sz="4000" b="1" dirty="0"/>
              <a:t>Rakshakan </a:t>
            </a:r>
            <a:r>
              <a:rPr lang="en-US" sz="4000" b="1" dirty="0" err="1"/>
              <a:t>kaathu</a:t>
            </a:r>
            <a:r>
              <a:rPr lang="en-US" sz="4000" b="1" dirty="0"/>
              <a:t> </a:t>
            </a:r>
            <a:r>
              <a:rPr lang="en-US" sz="4000" b="1" dirty="0" err="1"/>
              <a:t>nithyavumenne</a:t>
            </a:r>
            <a:endParaRPr lang="en-US" sz="4000" b="1" dirty="0"/>
          </a:p>
          <a:p>
            <a:pPr algn="l"/>
            <a:r>
              <a:rPr lang="en-US" sz="4000" b="1" dirty="0" err="1"/>
              <a:t>Thaangi</a:t>
            </a:r>
            <a:r>
              <a:rPr lang="en-US" sz="4000" b="1" dirty="0"/>
              <a:t> </a:t>
            </a:r>
            <a:r>
              <a:rPr lang="en-US" sz="4000" b="1" dirty="0" err="1"/>
              <a:t>nadathum</a:t>
            </a:r>
            <a:r>
              <a:rPr lang="en-US" sz="4000" b="1" dirty="0"/>
              <a:t> </a:t>
            </a:r>
            <a:r>
              <a:rPr lang="en-US" sz="4000" b="1" dirty="0" err="1"/>
              <a:t>athbhuthamaay</a:t>
            </a:r>
            <a:endParaRPr lang="en-AE" sz="3600" b="1" i="1" dirty="0"/>
          </a:p>
        </p:txBody>
      </p:sp>
    </p:spTree>
    <p:extLst>
      <p:ext uri="{BB962C8B-B14F-4D97-AF65-F5344CB8AC3E}">
        <p14:creationId xmlns:p14="http://schemas.microsoft.com/office/powerpoint/2010/main" val="25603173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CD6B21-D7E7-C4AF-F84A-2217497D9C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5B8E30-D5F1-A042-DF9A-84F8D8D70B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7371" y="331594"/>
            <a:ext cx="11767051" cy="2682911"/>
          </a:xfrm>
        </p:spPr>
        <p:txBody>
          <a:bodyPr anchor="ctr">
            <a:noAutofit/>
          </a:bodyPr>
          <a:lstStyle/>
          <a:p>
            <a:pPr algn="l">
              <a:lnSpc>
                <a:spcPct val="120000"/>
              </a:lnSpc>
            </a:pPr>
            <a:r>
              <a:rPr lang="ml-IN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അളവില്ലാ സ്നേഹം യേശുവിന്‍ </a:t>
            </a:r>
            <a:br>
              <a:rPr lang="en-US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സ്നേഹം മാത്രം!</a:t>
            </a:r>
            <a:br>
              <a:rPr lang="ml-IN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അതിരില്ലാ സ്നേഹം കുരിശിലെ</a:t>
            </a:r>
            <a:br>
              <a:rPr lang="ml-IN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നിസ്തുല സ്നേഹം മാത്രം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CCFE159-60B4-518B-314F-A92EA5110055}"/>
              </a:ext>
            </a:extLst>
          </p:cNvPr>
          <p:cNvSpPr txBox="1">
            <a:spLocks/>
          </p:cNvSpPr>
          <p:nvPr/>
        </p:nvSpPr>
        <p:spPr>
          <a:xfrm>
            <a:off x="347371" y="2602522"/>
            <a:ext cx="11611896" cy="32908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i="1" dirty="0" err="1"/>
              <a:t>Alavillaa</a:t>
            </a:r>
            <a:r>
              <a:rPr lang="en-US" sz="4000" b="1" i="1" dirty="0"/>
              <a:t> </a:t>
            </a:r>
            <a:r>
              <a:rPr lang="en-US" sz="4000" b="1" i="1" dirty="0" err="1"/>
              <a:t>sneham</a:t>
            </a:r>
            <a:r>
              <a:rPr lang="en-US" sz="4000" b="1" i="1" dirty="0"/>
              <a:t> </a:t>
            </a:r>
            <a:r>
              <a:rPr lang="en-US" sz="4000" b="1" i="1" dirty="0" err="1"/>
              <a:t>yeshuvin</a:t>
            </a:r>
            <a:r>
              <a:rPr lang="en-US" sz="4000" b="1" i="1" dirty="0"/>
              <a:t> </a:t>
            </a:r>
            <a:r>
              <a:rPr lang="en-US" sz="4000" b="1" i="1" dirty="0" err="1"/>
              <a:t>sneham</a:t>
            </a:r>
            <a:r>
              <a:rPr lang="en-US" sz="4000" b="1" i="1" dirty="0"/>
              <a:t> </a:t>
            </a:r>
          </a:p>
          <a:p>
            <a:pPr algn="l"/>
            <a:r>
              <a:rPr lang="en-US" sz="4000" b="1" i="1" dirty="0" err="1"/>
              <a:t>maathram</a:t>
            </a:r>
            <a:r>
              <a:rPr lang="en-US" sz="4000" b="1" i="1" dirty="0"/>
              <a:t>!</a:t>
            </a:r>
          </a:p>
          <a:p>
            <a:pPr algn="l"/>
            <a:r>
              <a:rPr lang="en-US" sz="4000" b="1" i="1" dirty="0" err="1"/>
              <a:t>Athirillaa</a:t>
            </a:r>
            <a:r>
              <a:rPr lang="en-US" sz="4000" b="1" i="1" dirty="0"/>
              <a:t> </a:t>
            </a:r>
            <a:r>
              <a:rPr lang="en-US" sz="4000" b="1" i="1" dirty="0" err="1"/>
              <a:t>sneham</a:t>
            </a:r>
            <a:r>
              <a:rPr lang="en-US" sz="4000" b="1" i="1" dirty="0"/>
              <a:t> </a:t>
            </a:r>
            <a:r>
              <a:rPr lang="en-US" sz="4000" b="1" i="1" dirty="0" err="1"/>
              <a:t>kurishile</a:t>
            </a:r>
            <a:endParaRPr lang="en-US" sz="4000" b="1" i="1" dirty="0"/>
          </a:p>
          <a:p>
            <a:pPr algn="l"/>
            <a:r>
              <a:rPr lang="en-US" sz="4000" b="1" i="1" dirty="0"/>
              <a:t>Nisthula </a:t>
            </a:r>
            <a:r>
              <a:rPr lang="en-US" sz="4000" b="1" i="1" dirty="0" err="1"/>
              <a:t>sneham</a:t>
            </a:r>
            <a:r>
              <a:rPr lang="en-US" sz="4000" b="1" i="1" dirty="0"/>
              <a:t> </a:t>
            </a:r>
            <a:r>
              <a:rPr lang="en-US" sz="4000" b="1" i="1" dirty="0" err="1"/>
              <a:t>maathram</a:t>
            </a:r>
            <a:endParaRPr lang="en-US" sz="4000" b="1" i="1" dirty="0"/>
          </a:p>
        </p:txBody>
      </p:sp>
    </p:spTree>
    <p:extLst>
      <p:ext uri="{BB962C8B-B14F-4D97-AF65-F5344CB8AC3E}">
        <p14:creationId xmlns:p14="http://schemas.microsoft.com/office/powerpoint/2010/main" val="26060381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89602E-F070-9C4E-F87A-58E7FA1CC3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60E3D0-5B70-CB9F-031E-1322B2B023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5045" y="271305"/>
            <a:ext cx="11611896" cy="2353404"/>
          </a:xfrm>
        </p:spPr>
        <p:txBody>
          <a:bodyPr anchor="b">
            <a:noAutofit/>
          </a:bodyPr>
          <a:lstStyle/>
          <a:p>
            <a:pPr algn="l">
              <a:lnSpc>
                <a:spcPct val="120000"/>
              </a:lnSpc>
            </a:pPr>
            <a: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പാപത്തിന്‍ പാതയില്‍ ഞാന്‍ </a:t>
            </a:r>
            <a:br>
              <a:rPr lang="en-US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പോകുന്ന നേരത്തവന്‍</a:t>
            </a:r>
            <a:b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ചാരത്തണഞ്ഞു ചോരചൊരിഞ്ഞു</a:t>
            </a:r>
            <a:b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തന്‍ സ്വന്തമാക്കിയെന്നെയവന്‍-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3CC05DF-5E38-9814-64CF-4CAE8B951266}"/>
              </a:ext>
            </a:extLst>
          </p:cNvPr>
          <p:cNvSpPr txBox="1">
            <a:spLocks/>
          </p:cNvSpPr>
          <p:nvPr/>
        </p:nvSpPr>
        <p:spPr>
          <a:xfrm>
            <a:off x="515383" y="2720803"/>
            <a:ext cx="10608142" cy="30249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 err="1"/>
              <a:t>Paapathin</a:t>
            </a:r>
            <a:r>
              <a:rPr lang="en-US" sz="4000" b="1" dirty="0"/>
              <a:t> </a:t>
            </a:r>
            <a:r>
              <a:rPr lang="en-US" sz="4000" b="1" dirty="0" err="1"/>
              <a:t>paathayil</a:t>
            </a:r>
            <a:r>
              <a:rPr lang="en-US" sz="4000" b="1" dirty="0"/>
              <a:t> </a:t>
            </a:r>
            <a:r>
              <a:rPr lang="en-US" sz="4000" b="1" dirty="0" err="1"/>
              <a:t>njaan</a:t>
            </a:r>
            <a:r>
              <a:rPr lang="en-US" sz="4000" b="1" dirty="0"/>
              <a:t> </a:t>
            </a:r>
          </a:p>
          <a:p>
            <a:pPr algn="l"/>
            <a:r>
              <a:rPr lang="en-US" sz="4000" b="1" dirty="0" err="1"/>
              <a:t>pokunna</a:t>
            </a:r>
            <a:r>
              <a:rPr lang="en-US" sz="4000" b="1" dirty="0"/>
              <a:t> </a:t>
            </a:r>
            <a:r>
              <a:rPr lang="en-US" sz="4000" b="1" dirty="0" err="1"/>
              <a:t>nerathavan</a:t>
            </a:r>
            <a:endParaRPr lang="en-US" sz="4000" b="1" dirty="0"/>
          </a:p>
          <a:p>
            <a:pPr algn="l"/>
            <a:r>
              <a:rPr lang="en-US" sz="4000" b="1" dirty="0" err="1"/>
              <a:t>Chaarathananju</a:t>
            </a:r>
            <a:r>
              <a:rPr lang="en-US" sz="4000" b="1" dirty="0"/>
              <a:t> </a:t>
            </a:r>
            <a:r>
              <a:rPr lang="en-US" sz="4000" b="1" dirty="0" err="1"/>
              <a:t>chora</a:t>
            </a:r>
            <a:r>
              <a:rPr lang="en-US" sz="4000" b="1" dirty="0"/>
              <a:t> </a:t>
            </a:r>
            <a:r>
              <a:rPr lang="en-US" sz="4000" b="1" dirty="0" err="1"/>
              <a:t>chorinju</a:t>
            </a:r>
            <a:endParaRPr lang="en-US" sz="4000" b="1" dirty="0"/>
          </a:p>
          <a:p>
            <a:pPr algn="l"/>
            <a:r>
              <a:rPr lang="en-US" sz="4000" b="1" dirty="0"/>
              <a:t>Than </a:t>
            </a:r>
            <a:r>
              <a:rPr lang="en-US" sz="4000" b="1" dirty="0" err="1"/>
              <a:t>swanthamaakki</a:t>
            </a:r>
            <a:r>
              <a:rPr lang="en-US" sz="4000" b="1" dirty="0"/>
              <a:t> </a:t>
            </a:r>
            <a:r>
              <a:rPr lang="en-US" sz="4000" b="1" dirty="0" err="1"/>
              <a:t>yenneyavan</a:t>
            </a:r>
            <a:endParaRPr lang="en-AE" sz="3600" b="1" i="1" dirty="0"/>
          </a:p>
        </p:txBody>
      </p:sp>
    </p:spTree>
    <p:extLst>
      <p:ext uri="{BB962C8B-B14F-4D97-AF65-F5344CB8AC3E}">
        <p14:creationId xmlns:p14="http://schemas.microsoft.com/office/powerpoint/2010/main" val="25955805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8DFFBE-0F63-B3EC-04D1-C80CB36E44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6C6D13-DA5C-9FBF-F7A4-F14D7C5D79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7371" y="331594"/>
            <a:ext cx="11767051" cy="2682911"/>
          </a:xfrm>
        </p:spPr>
        <p:txBody>
          <a:bodyPr anchor="ctr">
            <a:noAutofit/>
          </a:bodyPr>
          <a:lstStyle/>
          <a:p>
            <a:pPr algn="l">
              <a:lnSpc>
                <a:spcPct val="120000"/>
              </a:lnSpc>
            </a:pPr>
            <a:r>
              <a:rPr lang="ml-IN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അളവില്ലാ സ്നേഹം യേശുവിന്‍ </a:t>
            </a:r>
            <a:br>
              <a:rPr lang="en-US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സ്നേഹം മാത്രം!</a:t>
            </a:r>
            <a:br>
              <a:rPr lang="ml-IN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അതിരില്ലാ സ്നേഹം കുരിശിലെ</a:t>
            </a:r>
            <a:br>
              <a:rPr lang="ml-IN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നിസ്തുല സ്നേഹം മാത്രം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9E05C2B-A2D9-D77A-1652-BB2B325BE465}"/>
              </a:ext>
            </a:extLst>
          </p:cNvPr>
          <p:cNvSpPr txBox="1">
            <a:spLocks/>
          </p:cNvSpPr>
          <p:nvPr/>
        </p:nvSpPr>
        <p:spPr>
          <a:xfrm>
            <a:off x="347371" y="2602522"/>
            <a:ext cx="11611896" cy="32908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i="1" dirty="0" err="1"/>
              <a:t>Alavillaa</a:t>
            </a:r>
            <a:r>
              <a:rPr lang="en-US" sz="4000" b="1" i="1" dirty="0"/>
              <a:t> </a:t>
            </a:r>
            <a:r>
              <a:rPr lang="en-US" sz="4000" b="1" i="1" dirty="0" err="1"/>
              <a:t>sneham</a:t>
            </a:r>
            <a:r>
              <a:rPr lang="en-US" sz="4000" b="1" i="1" dirty="0"/>
              <a:t> </a:t>
            </a:r>
            <a:r>
              <a:rPr lang="en-US" sz="4000" b="1" i="1" dirty="0" err="1"/>
              <a:t>yeshuvin</a:t>
            </a:r>
            <a:r>
              <a:rPr lang="en-US" sz="4000" b="1" i="1" dirty="0"/>
              <a:t> </a:t>
            </a:r>
            <a:r>
              <a:rPr lang="en-US" sz="4000" b="1" i="1" dirty="0" err="1"/>
              <a:t>sneham</a:t>
            </a:r>
            <a:r>
              <a:rPr lang="en-US" sz="4000" b="1" i="1" dirty="0"/>
              <a:t> </a:t>
            </a:r>
          </a:p>
          <a:p>
            <a:pPr algn="l"/>
            <a:r>
              <a:rPr lang="en-US" sz="4000" b="1" i="1" dirty="0" err="1"/>
              <a:t>maathram</a:t>
            </a:r>
            <a:r>
              <a:rPr lang="en-US" sz="4000" b="1" i="1" dirty="0"/>
              <a:t>!</a:t>
            </a:r>
          </a:p>
          <a:p>
            <a:pPr algn="l"/>
            <a:r>
              <a:rPr lang="en-US" sz="4000" b="1" i="1" dirty="0" err="1"/>
              <a:t>Athirillaa</a:t>
            </a:r>
            <a:r>
              <a:rPr lang="en-US" sz="4000" b="1" i="1" dirty="0"/>
              <a:t> </a:t>
            </a:r>
            <a:r>
              <a:rPr lang="en-US" sz="4000" b="1" i="1" dirty="0" err="1"/>
              <a:t>sneham</a:t>
            </a:r>
            <a:r>
              <a:rPr lang="en-US" sz="4000" b="1" i="1" dirty="0"/>
              <a:t> </a:t>
            </a:r>
            <a:r>
              <a:rPr lang="en-US" sz="4000" b="1" i="1" dirty="0" err="1"/>
              <a:t>kurishile</a:t>
            </a:r>
            <a:endParaRPr lang="en-US" sz="4000" b="1" i="1" dirty="0"/>
          </a:p>
          <a:p>
            <a:pPr algn="l"/>
            <a:r>
              <a:rPr lang="en-US" sz="4000" b="1" i="1" dirty="0"/>
              <a:t>Nisthula </a:t>
            </a:r>
            <a:r>
              <a:rPr lang="en-US" sz="4000" b="1" i="1" dirty="0" err="1"/>
              <a:t>sneham</a:t>
            </a:r>
            <a:r>
              <a:rPr lang="en-US" sz="4000" b="1" i="1" dirty="0"/>
              <a:t> </a:t>
            </a:r>
            <a:r>
              <a:rPr lang="en-US" sz="4000" b="1" i="1" dirty="0" err="1"/>
              <a:t>maathram</a:t>
            </a:r>
            <a:endParaRPr lang="en-US" sz="4000" b="1" i="1" dirty="0"/>
          </a:p>
        </p:txBody>
      </p:sp>
    </p:spTree>
    <p:extLst>
      <p:ext uri="{BB962C8B-B14F-4D97-AF65-F5344CB8AC3E}">
        <p14:creationId xmlns:p14="http://schemas.microsoft.com/office/powerpoint/2010/main" val="591285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5B2610-5F02-CED0-3014-9335E77C94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E5A18-6E3E-DA88-FBDE-AC6B3C234A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4707" y="361739"/>
            <a:ext cx="11611896" cy="2162909"/>
          </a:xfrm>
        </p:spPr>
        <p:txBody>
          <a:bodyPr anchor="b">
            <a:noAutofit/>
          </a:bodyPr>
          <a:lstStyle/>
          <a:p>
            <a:pPr algn="l">
              <a:lnSpc>
                <a:spcPct val="120000"/>
              </a:lnSpc>
            </a:pPr>
            <a: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തന്‍ സനേഹബന്ധത്തില്‍ നിന്നെന്നെ പിന്‍തിരിക്കുവാന്‍</a:t>
            </a:r>
            <a:b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ആപത്തോ! വാളോ! മൃത്യുവിനാലോ!</a:t>
            </a:r>
            <a:b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സാദ്ധ്യമല്ലെന്നും നിശ്ചയമായ്-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4EFBB7D-BC7B-A5ED-E43C-4C03485BDB34}"/>
              </a:ext>
            </a:extLst>
          </p:cNvPr>
          <p:cNvSpPr txBox="1">
            <a:spLocks/>
          </p:cNvSpPr>
          <p:nvPr/>
        </p:nvSpPr>
        <p:spPr>
          <a:xfrm>
            <a:off x="374707" y="2764344"/>
            <a:ext cx="11611896" cy="27360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/>
              <a:t>Than </a:t>
            </a:r>
            <a:r>
              <a:rPr lang="en-US" sz="4000" b="1" dirty="0" err="1"/>
              <a:t>snehabendhathil</a:t>
            </a:r>
            <a:r>
              <a:rPr lang="en-US" sz="4000" b="1" dirty="0"/>
              <a:t> </a:t>
            </a:r>
            <a:r>
              <a:rPr lang="en-US" sz="4000" b="1" dirty="0" err="1"/>
              <a:t>ninnenne</a:t>
            </a:r>
            <a:r>
              <a:rPr lang="en-US" sz="4000" b="1" dirty="0"/>
              <a:t> </a:t>
            </a:r>
          </a:p>
          <a:p>
            <a:pPr algn="l"/>
            <a:r>
              <a:rPr lang="en-US" sz="4000" b="1" dirty="0" err="1"/>
              <a:t>pinthirikkuvaan</a:t>
            </a:r>
            <a:endParaRPr lang="en-US" sz="4000" b="1" dirty="0"/>
          </a:p>
          <a:p>
            <a:pPr algn="l"/>
            <a:r>
              <a:rPr lang="en-US" sz="4000" b="1" dirty="0" err="1"/>
              <a:t>Aapatho</a:t>
            </a:r>
            <a:r>
              <a:rPr lang="en-US" sz="4000" b="1" dirty="0"/>
              <a:t>! </a:t>
            </a:r>
            <a:r>
              <a:rPr lang="en-US" sz="4000" b="1" dirty="0" err="1"/>
              <a:t>vaalo</a:t>
            </a:r>
            <a:r>
              <a:rPr lang="en-US" sz="4000" b="1" dirty="0"/>
              <a:t>! </a:t>
            </a:r>
            <a:r>
              <a:rPr lang="en-US" sz="4000" b="1" dirty="0" err="1"/>
              <a:t>mruthyuvinaalo</a:t>
            </a:r>
            <a:r>
              <a:rPr lang="en-US" sz="4000" b="1" dirty="0"/>
              <a:t>!</a:t>
            </a:r>
          </a:p>
          <a:p>
            <a:pPr algn="l"/>
            <a:r>
              <a:rPr lang="en-US" sz="4000" b="1" dirty="0" err="1"/>
              <a:t>Saadhyamallennum</a:t>
            </a:r>
            <a:r>
              <a:rPr lang="en-US" sz="4000" b="1" dirty="0"/>
              <a:t> </a:t>
            </a:r>
            <a:r>
              <a:rPr lang="en-US" sz="4000" b="1" dirty="0" err="1"/>
              <a:t>nischayamaay</a:t>
            </a:r>
            <a:r>
              <a:rPr lang="en-US" sz="4000" b="1" dirty="0"/>
              <a:t>-</a:t>
            </a:r>
            <a:endParaRPr lang="en-AE" sz="3600" b="1" i="1" dirty="0"/>
          </a:p>
        </p:txBody>
      </p:sp>
    </p:spTree>
    <p:extLst>
      <p:ext uri="{BB962C8B-B14F-4D97-AF65-F5344CB8AC3E}">
        <p14:creationId xmlns:p14="http://schemas.microsoft.com/office/powerpoint/2010/main" val="16610546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D6A68D-9DEE-8178-4741-99BC6477EF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086028-61D7-B16E-0D7D-CA48F96A52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7371" y="331594"/>
            <a:ext cx="11767051" cy="2682911"/>
          </a:xfrm>
        </p:spPr>
        <p:txBody>
          <a:bodyPr anchor="ctr">
            <a:noAutofit/>
          </a:bodyPr>
          <a:lstStyle/>
          <a:p>
            <a:pPr algn="l">
              <a:lnSpc>
                <a:spcPct val="120000"/>
              </a:lnSpc>
            </a:pPr>
            <a:r>
              <a:rPr lang="ml-IN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അളവില്ലാ സ്നേഹം യേശുവിന്‍ </a:t>
            </a:r>
            <a:br>
              <a:rPr lang="en-US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സ്നേഹം മാത്രം!</a:t>
            </a:r>
            <a:br>
              <a:rPr lang="ml-IN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അതിരില്ലാ സ്നേഹം കുരിശിലെ</a:t>
            </a:r>
            <a:br>
              <a:rPr lang="ml-IN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നിസ്തുല സ്നേഹം മാത്രം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34476BE-0FB0-BC7D-1852-5B014DE60B7D}"/>
              </a:ext>
            </a:extLst>
          </p:cNvPr>
          <p:cNvSpPr txBox="1">
            <a:spLocks/>
          </p:cNvSpPr>
          <p:nvPr/>
        </p:nvSpPr>
        <p:spPr>
          <a:xfrm>
            <a:off x="347371" y="2602522"/>
            <a:ext cx="11611896" cy="32908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i="1" dirty="0" err="1"/>
              <a:t>Alavillaa</a:t>
            </a:r>
            <a:r>
              <a:rPr lang="en-US" sz="4000" b="1" i="1" dirty="0"/>
              <a:t> </a:t>
            </a:r>
            <a:r>
              <a:rPr lang="en-US" sz="4000" b="1" i="1" dirty="0" err="1"/>
              <a:t>sneham</a:t>
            </a:r>
            <a:r>
              <a:rPr lang="en-US" sz="4000" b="1" i="1" dirty="0"/>
              <a:t> </a:t>
            </a:r>
            <a:r>
              <a:rPr lang="en-US" sz="4000" b="1" i="1" dirty="0" err="1"/>
              <a:t>yeshuvin</a:t>
            </a:r>
            <a:r>
              <a:rPr lang="en-US" sz="4000" b="1" i="1" dirty="0"/>
              <a:t> </a:t>
            </a:r>
            <a:r>
              <a:rPr lang="en-US" sz="4000" b="1" i="1" dirty="0" err="1"/>
              <a:t>sneham</a:t>
            </a:r>
            <a:r>
              <a:rPr lang="en-US" sz="4000" b="1" i="1" dirty="0"/>
              <a:t> </a:t>
            </a:r>
          </a:p>
          <a:p>
            <a:pPr algn="l"/>
            <a:r>
              <a:rPr lang="en-US" sz="4000" b="1" i="1" dirty="0" err="1"/>
              <a:t>maathram</a:t>
            </a:r>
            <a:r>
              <a:rPr lang="en-US" sz="4000" b="1" i="1" dirty="0"/>
              <a:t>!</a:t>
            </a:r>
          </a:p>
          <a:p>
            <a:pPr algn="l"/>
            <a:r>
              <a:rPr lang="en-US" sz="4000" b="1" i="1" dirty="0" err="1"/>
              <a:t>Athirillaa</a:t>
            </a:r>
            <a:r>
              <a:rPr lang="en-US" sz="4000" b="1" i="1" dirty="0"/>
              <a:t> </a:t>
            </a:r>
            <a:r>
              <a:rPr lang="en-US" sz="4000" b="1" i="1" dirty="0" err="1"/>
              <a:t>sneham</a:t>
            </a:r>
            <a:r>
              <a:rPr lang="en-US" sz="4000" b="1" i="1" dirty="0"/>
              <a:t> </a:t>
            </a:r>
            <a:r>
              <a:rPr lang="en-US" sz="4000" b="1" i="1" dirty="0" err="1"/>
              <a:t>kurishile</a:t>
            </a:r>
            <a:endParaRPr lang="en-US" sz="4000" b="1" i="1" dirty="0"/>
          </a:p>
          <a:p>
            <a:pPr algn="l"/>
            <a:r>
              <a:rPr lang="en-US" sz="4000" b="1" i="1" dirty="0"/>
              <a:t>Nisthula </a:t>
            </a:r>
            <a:r>
              <a:rPr lang="en-US" sz="4000" b="1" i="1" dirty="0" err="1"/>
              <a:t>sneham</a:t>
            </a:r>
            <a:r>
              <a:rPr lang="en-US" sz="4000" b="1" i="1" dirty="0"/>
              <a:t> </a:t>
            </a:r>
            <a:r>
              <a:rPr lang="en-US" sz="4000" b="1" i="1" dirty="0" err="1"/>
              <a:t>maathram</a:t>
            </a:r>
            <a:endParaRPr lang="en-US" sz="4000" b="1" i="1" dirty="0"/>
          </a:p>
        </p:txBody>
      </p:sp>
    </p:spTree>
    <p:extLst>
      <p:ext uri="{BB962C8B-B14F-4D97-AF65-F5344CB8AC3E}">
        <p14:creationId xmlns:p14="http://schemas.microsoft.com/office/powerpoint/2010/main" val="17425335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B6BAF898-CE0A-4E05-9D79-893BE1DCD175}" vid="{AF8DE5EB-4540-4D96-8EB4-CAAEA109422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Malayalam Songs Template</Template>
  <TotalTime>558</TotalTime>
  <Words>282</Words>
  <Application>Microsoft Office PowerPoint</Application>
  <PresentationFormat>Widescreen</PresentationFormat>
  <Paragraphs>55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Aptos</vt:lpstr>
      <vt:lpstr>Aptos Display</vt:lpstr>
      <vt:lpstr>Arial</vt:lpstr>
      <vt:lpstr>Nirmala Text</vt:lpstr>
      <vt:lpstr>Office Theme</vt:lpstr>
      <vt:lpstr>അളവില്ലാ സ്നേഹം യേശുവിന്‍  സ്നേഹം മാത്രം! അതിരില്ലാ സ്നേഹം കുരിശിലെ നിസ്തുല സ്നേഹം മാത്രം</vt:lpstr>
      <vt:lpstr>ആഴിയുമാകാശവും ഊഴിയും  നിര്‍മ്മിച്ചവന്‍ പാപിയാമെന്നെ സ്നേഹിച്ചു ക്രൂശില്‍ പ്രാണനും തന്നു രക്ഷിച്ചല്ലോ!</vt:lpstr>
      <vt:lpstr>അളവില്ലാ സ്നേഹം യേശുവിന്‍  സ്നേഹം മാത്രം! അതിരില്ലാ സ്നേഹം കുരിശിലെ നിസ്തുല സ്നേഹം മാത്രം</vt:lpstr>
      <vt:lpstr>വീഴ്ചകള്‍ ജീവിതത്തില്‍ വന്നാലും  കൈവിടാതെ രക്ഷകന്‍ കാത്തു നിത്യവുമെന്നെ താങ്ങി നടത്തും അത്ഭുതമായ്-</vt:lpstr>
      <vt:lpstr>അളവില്ലാ സ്നേഹം യേശുവിന്‍  സ്നേഹം മാത്രം! അതിരില്ലാ സ്നേഹം കുരിശിലെ നിസ്തുല സ്നേഹം മാത്രം</vt:lpstr>
      <vt:lpstr>പാപത്തിന്‍ പാതയില്‍ ഞാന്‍  പോകുന്ന നേരത്തവന്‍ ചാരത്തണഞ്ഞു ചോരചൊരിഞ്ഞു തന്‍ സ്വന്തമാക്കിയെന്നെയവന്‍-</vt:lpstr>
      <vt:lpstr>അളവില്ലാ സ്നേഹം യേശുവിന്‍  സ്നേഹം മാത്രം! അതിരില്ലാ സ്നേഹം കുരിശിലെ നിസ്തുല സ്നേഹം മാത്രം</vt:lpstr>
      <vt:lpstr>തന്‍ സനേഹബന്ധത്തില്‍ നിന്നെന്നെ പിന്‍തിരിക്കുവാന്‍ ആപത്തോ! വാളോ! മൃത്യുവിനാലോ! സാദ്ധ്യമല്ലെന്നും നിശ്ചയമായ്-</vt:lpstr>
      <vt:lpstr>അളവില്ലാ സ്നേഹം യേശുവിന്‍  സ്നേഹം മാത്രം! അതിരില്ലാ സ്നേഹം കുരിശിലെ നിസ്തുല സ്നേഹം മാത്രം</vt:lpstr>
      <vt:lpstr>നാളുകള്‍ തീര്‍ന്നിടുമ്പോള്‍ നാഥനെ  കണ്ടിടുമ്പോള്‍ തന്‍സ്നേഹഭാരം തിങ്ങിയെന്നുള്ളില്‍ തൃപ്പാദേ വീണു ചുംബിക്കും ഞാന്‍- </vt:lpstr>
      <vt:lpstr>അളവില്ലാ സ്നേഹം യേശുവിന്‍  സ്നേഹം മാത്രം! അതിരില്ലാ സ്നേഹം കുരിശിലെ നിസ്തുല സ്നേഹം മാത്രം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അളവില്ലാ സ്നേഹം യേശുവിന്‍ </dc:title>
  <dc:subject>285</dc:subject>
  <dc:creator>Christie Varghese</dc:creator>
  <cp:keywords>Translation Pending</cp:keywords>
  <cp:lastModifiedBy>Shaji Varghese</cp:lastModifiedBy>
  <cp:revision>14</cp:revision>
  <dcterms:created xsi:type="dcterms:W3CDTF">2025-06-11T14:35:10Z</dcterms:created>
  <dcterms:modified xsi:type="dcterms:W3CDTF">2025-09-29T07:58:52Z</dcterms:modified>
</cp:coreProperties>
</file>